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5143500" type="screen16x9"/>
  <p:notesSz cx="6858000" cy="9144000"/>
  <p:embeddedFontLst>
    <p:embeddedFont>
      <p:font typeface="Nunito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83194b9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83194b9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083194b97f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083194b97f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r>
              <a:rPr lang="en" dirty="0"/>
              <a:t>Lightning Talk 6 – </a:t>
            </a:r>
            <a:r>
              <a:rPr lang="en-US" dirty="0"/>
              <a:t>Contextualization/Design Check-In</a:t>
            </a:r>
            <a:br>
              <a:rPr lang="en-US" dirty="0"/>
            </a:br>
            <a:endParaRPr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sdmay25-16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4787752" cy="26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Problem Statement: Design and build an 8/16 channel amplifier with little noise to boost ultrasound signals received for the acoustic imaging system. 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Constraints: 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Low noise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Low input impedance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Bandpass filtering: 10k-1M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Small size (&lt; 5x5 cm)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ESD protection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solidFill>
                <a:srgbClr val="2D3B45"/>
              </a:solidFill>
              <a:highlight>
                <a:srgbClr val="FFFFFF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257B22-D749-59EA-0DEC-0C8BCE285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099" y="2754800"/>
            <a:ext cx="1963479" cy="19822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A2D49-F076-9166-F037-A910642EB06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983"/>
          <a:stretch/>
        </p:blipFill>
        <p:spPr>
          <a:xfrm>
            <a:off x="5606902" y="1006550"/>
            <a:ext cx="3185370" cy="38463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861F-4E2C-595D-56F2-95E39FE3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Suitability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E658A-1F32-A223-1F1B-5955D9A15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150" y="1990725"/>
            <a:ext cx="3859176" cy="2448000"/>
          </a:xfrm>
        </p:spPr>
        <p:txBody>
          <a:bodyPr/>
          <a:lstStyle/>
          <a:p>
            <a:r>
              <a:rPr lang="en-US" dirty="0"/>
              <a:t>Technical performance is the priority</a:t>
            </a:r>
          </a:p>
          <a:p>
            <a:pPr lvl="1"/>
            <a:r>
              <a:rPr lang="en-US" dirty="0"/>
              <a:t>Low noise</a:t>
            </a:r>
          </a:p>
          <a:p>
            <a:pPr lvl="1"/>
            <a:r>
              <a:rPr lang="en-US" dirty="0"/>
              <a:t>High gain (1000-10000 V/V)</a:t>
            </a:r>
          </a:p>
          <a:p>
            <a:r>
              <a:rPr lang="en-US" dirty="0"/>
              <a:t>Modularity is second most important feature</a:t>
            </a:r>
          </a:p>
          <a:p>
            <a:pPr lvl="1"/>
            <a:r>
              <a:rPr lang="en-US" dirty="0"/>
              <a:t>Capability of functioning in 8 channel and 16 channel configurations</a:t>
            </a:r>
          </a:p>
          <a:p>
            <a:r>
              <a:rPr lang="en-US" dirty="0"/>
              <a:t>Low maintenance</a:t>
            </a:r>
          </a:p>
          <a:p>
            <a:r>
              <a:rPr lang="en-US" dirty="0"/>
              <a:t>Easy setup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CD8A2F-2B4C-E493-80DA-211E123FC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0822"/>
            <a:ext cx="4073274" cy="223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3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76255-1B88-C165-1A6F-8B2D6F80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Suitability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93D6C-331F-DB06-0366-4C83B5E2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471" y="1983636"/>
            <a:ext cx="4100869" cy="2448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Similar mass-produced products exist but do not fit our needs as well</a:t>
            </a:r>
          </a:p>
          <a:p>
            <a:r>
              <a:rPr lang="en-US" dirty="0"/>
              <a:t>Gain, Bandwidth, and power supply can be selected by us to perfectly match our application</a:t>
            </a:r>
          </a:p>
          <a:p>
            <a:r>
              <a:rPr lang="en-US" dirty="0"/>
              <a:t>There is currently only 1 setup where the amplifier can be used so the required quantity is low</a:t>
            </a:r>
          </a:p>
          <a:p>
            <a:endParaRPr lang="en-US" dirty="0"/>
          </a:p>
          <a:p>
            <a:r>
              <a:rPr lang="en-US" dirty="0"/>
              <a:t>Improved performance is worth slightly higher cost to our clients, especially considering the required quantity is low.</a:t>
            </a:r>
          </a:p>
        </p:txBody>
      </p:sp>
      <p:pic>
        <p:nvPicPr>
          <p:cNvPr id="7" name="Google Shape;148;p4">
            <a:extLst>
              <a:ext uri="{FF2B5EF4-FFF2-40B4-BE49-F238E27FC236}">
                <a16:creationId xmlns:a16="http://schemas.microsoft.com/office/drawing/2014/main" id="{00F69DBC-0E0D-714A-160D-DD1F1B6495D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68874" y="1306313"/>
            <a:ext cx="3467931" cy="2765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07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DAD5-1971-65E1-610B-E3BFE313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Suitability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03618-31FC-A8F7-528E-1E9765E2D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parameters affected by design:</a:t>
            </a:r>
          </a:p>
          <a:p>
            <a:pPr lvl="1"/>
            <a:r>
              <a:rPr lang="en-US" dirty="0"/>
              <a:t>Gain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/>
              <a:t>Power Supply</a:t>
            </a:r>
          </a:p>
          <a:p>
            <a:pPr lvl="1"/>
            <a:r>
              <a:rPr lang="en-US" dirty="0"/>
              <a:t>Noise</a:t>
            </a:r>
          </a:p>
          <a:p>
            <a:pPr lvl="1"/>
            <a:r>
              <a:rPr lang="en-US" dirty="0"/>
              <a:t>Distortion</a:t>
            </a:r>
          </a:p>
          <a:p>
            <a:r>
              <a:rPr lang="en-US" dirty="0"/>
              <a:t>Required knowledge:</a:t>
            </a:r>
          </a:p>
          <a:p>
            <a:pPr lvl="1"/>
            <a:r>
              <a:rPr lang="en-US" dirty="0"/>
              <a:t>EM shielding</a:t>
            </a:r>
          </a:p>
          <a:p>
            <a:pPr lvl="1"/>
            <a:r>
              <a:rPr lang="en-US" dirty="0"/>
              <a:t>Filters</a:t>
            </a:r>
          </a:p>
          <a:p>
            <a:pPr lvl="1"/>
            <a:r>
              <a:rPr lang="en-US" dirty="0"/>
              <a:t>High frequency circuit design</a:t>
            </a:r>
          </a:p>
          <a:p>
            <a:r>
              <a:rPr lang="en-US" dirty="0"/>
              <a:t>Reverse engineering of the existing prototype is also necessary</a:t>
            </a:r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ECC04FE6-BA19-35A8-5C4C-9B431E5BE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910" y="1717462"/>
            <a:ext cx="3933725" cy="197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Conclusions</a:t>
            </a:r>
            <a:endParaRPr dirty="0"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2"/>
          </p:nvPr>
        </p:nvSpPr>
        <p:spPr>
          <a:xfrm>
            <a:off x="819149" y="1616149"/>
            <a:ext cx="7006413" cy="29464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Functionality most important aspect to users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Modularity is the second most important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Low quantity and a highly specialized product outweigh increased costs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Knowledge of many complex topics in necessary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Design process is similar to common engineering processes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231</Words>
  <Application>Microsoft Office PowerPoint</Application>
  <PresentationFormat>On-screen Show (16:9)</PresentationFormat>
  <Paragraphs>42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Nunito</vt:lpstr>
      <vt:lpstr>Shift</vt:lpstr>
      <vt:lpstr>Lightning Talk 6 – Contextualization/Design Check-In </vt:lpstr>
      <vt:lpstr>Project Overview</vt:lpstr>
      <vt:lpstr>Human Suitability</vt:lpstr>
      <vt:lpstr>Economic Suitability</vt:lpstr>
      <vt:lpstr>Technical Suitability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Jon Wetenkamp</cp:lastModifiedBy>
  <cp:revision>6</cp:revision>
  <dcterms:modified xsi:type="dcterms:W3CDTF">2024-11-07T00:49:14Z</dcterms:modified>
</cp:coreProperties>
</file>